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81000"/>
            <a:ext cx="9509760" cy="59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0909" y="0"/>
            <a:ext cx="747109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447800" y="-990600"/>
            <a:ext cx="12344400" cy="929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0886" y="21770"/>
            <a:ext cx="9111346" cy="6074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43345" y="0"/>
            <a:ext cx="10044545" cy="66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0.tqn.com/d/motorcycles/1/0/_/2/-/-/FXSTBSoftailNightTrain.jpg" id="104" name="Google Shape;10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58300" cy="617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775" y="823913"/>
            <a:ext cx="8172450" cy="521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img.ehowcdn.com/article-new/ehow/images/a08/4g/31/things-affect-lift-airplane-wing-800x800.jpg" id="114" name="Google Shape;11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0886" y="76200"/>
            <a:ext cx="9246742" cy="617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62000"/>
            <a:ext cx="9112911" cy="502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400" y="152399"/>
            <a:ext cx="3429000" cy="642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